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297" r:id="rId7"/>
    <p:sldId id="298" r:id="rId8"/>
    <p:sldId id="339" r:id="rId9"/>
    <p:sldId id="340" r:id="rId10"/>
    <p:sldId id="341" r:id="rId11"/>
    <p:sldId id="302" r:id="rId12"/>
    <p:sldId id="318" r:id="rId13"/>
    <p:sldId id="320" r:id="rId14"/>
    <p:sldId id="343" r:id="rId15"/>
    <p:sldId id="342" r:id="rId16"/>
    <p:sldId id="305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908"/>
        <p:guide pos="2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0463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GAMC:An Unsupervised Method for Fake News Detection using Graph Autoencoder with Masking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0280" y="2743200"/>
            <a:ext cx="5172075" cy="1671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2514600"/>
            <a:ext cx="1790700" cy="314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2971800"/>
            <a:ext cx="4124325" cy="23863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2971800"/>
            <a:ext cx="4138930" cy="2376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2590800"/>
            <a:ext cx="1704975" cy="252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133600"/>
            <a:ext cx="7263130" cy="3634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362200"/>
            <a:ext cx="7115175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410" y="2286000"/>
            <a:ext cx="766318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14600" y="4800600"/>
            <a:ext cx="78492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</a:t>
            </a:r>
            <a:r>
              <a:t>By employing the context and content of the news propagation process as the self-supervised signal, along with a</a:t>
            </a:r>
            <a:r>
              <a:rPr lang="en-US"/>
              <a:t> </a:t>
            </a:r>
            <a:r>
              <a:t>feature reconstruction and contrasting task, this method circumvents the need for labeled datasets.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950" y="2139950"/>
            <a:ext cx="6038850" cy="1624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715770"/>
            <a:ext cx="9579610" cy="4974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870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Definition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2438400"/>
            <a:ext cx="2900680" cy="3333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1175" y="4114800"/>
            <a:ext cx="4362450" cy="3714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1175" y="2971800"/>
            <a:ext cx="2009775" cy="3384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1175" y="3505200"/>
            <a:ext cx="1809750" cy="3714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7000" y="2438400"/>
            <a:ext cx="1514475" cy="2348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48400" y="2101850"/>
            <a:ext cx="31737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Data Augmentation</a:t>
            </a:r>
            <a:endParaRPr lang="en-US" alt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920" y="1905000"/>
            <a:ext cx="5135245" cy="45034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667000"/>
            <a:ext cx="4967605" cy="6953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3657600"/>
            <a:ext cx="1929130" cy="3765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4429125"/>
            <a:ext cx="1938655" cy="37655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5181600"/>
            <a:ext cx="1957705" cy="357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3600" y="2101850"/>
            <a:ext cx="31737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Graph Encoding</a:t>
            </a:r>
            <a:endParaRPr lang="en-US" alt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" y="1905000"/>
            <a:ext cx="5135245" cy="45034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2879090"/>
            <a:ext cx="6224905" cy="12623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4800600"/>
            <a:ext cx="3215005" cy="6858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4114800"/>
            <a:ext cx="1281430" cy="3289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3600" y="2101850"/>
            <a:ext cx="31737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Graph Decoding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824990"/>
            <a:ext cx="4911725" cy="49377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2667000"/>
            <a:ext cx="5038725" cy="7143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8525" y="3657600"/>
            <a:ext cx="1243330" cy="328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3600" y="2101850"/>
            <a:ext cx="31737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Loss Function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824990"/>
            <a:ext cx="4911725" cy="49377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7735" y="2667000"/>
            <a:ext cx="5748655" cy="800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3733800"/>
            <a:ext cx="4486275" cy="7480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600" y="4800600"/>
            <a:ext cx="4486275" cy="376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362200"/>
            <a:ext cx="6416040" cy="26377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4898</Words>
  <Application>WPS 演示</Application>
  <PresentationFormat>宽屏</PresentationFormat>
  <Paragraphs>299</Paragraphs>
  <Slides>14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26355</cp:lastModifiedBy>
  <cp:revision>215</cp:revision>
  <dcterms:created xsi:type="dcterms:W3CDTF">2023-09-17T03:47:00Z</dcterms:created>
  <dcterms:modified xsi:type="dcterms:W3CDTF">2024-03-28T11:09:34Z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